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9/7/2021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823453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Out the Door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Swinger + activator to door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+ 1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8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1DE16D-8695-42D1-B64F-5C26E4AFB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721548"/>
            <a:ext cx="7025776" cy="391321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Out the Door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Out the Door is a 22 round, 110 point, Comstock course of fire. There are 10 USPSA targets and 2 colt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swinger is activated by the door and remains visible at rest.</a:t>
            </a:r>
          </a:p>
          <a:p>
            <a:endParaRPr lang="en-US" dirty="0"/>
          </a:p>
          <a:p>
            <a:r>
              <a:rPr lang="en-US" dirty="0"/>
              <a:t>Handgun start position is feet on X’s, wrists above shoulders.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feet on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</TotalTime>
  <Words>167</Words>
  <Application>Microsoft Office PowerPoint</Application>
  <PresentationFormat>Custom</PresentationFormat>
  <Paragraphs>23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2021-09-07T22:20:17Z</dcterms:modified>
  <cp:category>Shooting</cp:category>
</cp:coreProperties>
</file>